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9.jpg" ContentType="image/jpe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10.jpg" ContentType="image/jpeg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11.jpg" ContentType="image/jpeg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media/image12.jpg" ContentType="image/jpeg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13.jpg" ContentType="image/jpeg"/>
  <Override PartName="/ppt/media/image15.jpg" ContentType="image/jpeg"/>
  <Override PartName="/ppt/media/image1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6"/>
  </p:notesMasterIdLst>
  <p:sldIdLst>
    <p:sldId id="257" r:id="rId3"/>
    <p:sldId id="259" r:id="rId4"/>
    <p:sldId id="256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BEC1E3-F1C4-4A62-86B3-3D278A9627B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CE7CB762-79FD-4539-A3B3-D197A354B92D}">
      <dgm:prSet phldrT="[Texto]"/>
      <dgm:spPr/>
      <dgm:t>
        <a:bodyPr/>
        <a:lstStyle/>
        <a:p>
          <a:r>
            <a:rPr lang="es-MX" dirty="0">
              <a:solidFill>
                <a:schemeClr val="accent5">
                  <a:lumMod val="10000"/>
                </a:schemeClr>
              </a:solidFill>
              <a:latin typeface="Brush Script MT" panose="03060802040406070304" pitchFamily="66" charset="0"/>
            </a:rPr>
            <a:t>Juan</a:t>
          </a:r>
          <a:endParaRPr lang="es-CO" dirty="0">
            <a:solidFill>
              <a:schemeClr val="accent5">
                <a:lumMod val="10000"/>
              </a:schemeClr>
            </a:solidFill>
            <a:latin typeface="Brush Script MT" panose="03060802040406070304" pitchFamily="66" charset="0"/>
          </a:endParaRPr>
        </a:p>
      </dgm:t>
    </dgm:pt>
    <dgm:pt modelId="{4030B0AC-4CBE-42FA-B38C-421350BCFDEB}" type="parTrans" cxnId="{1020EC99-B5F4-40B7-AA52-2BA9F541F0D5}">
      <dgm:prSet/>
      <dgm:spPr/>
      <dgm:t>
        <a:bodyPr/>
        <a:lstStyle/>
        <a:p>
          <a:endParaRPr lang="es-CO"/>
        </a:p>
      </dgm:t>
    </dgm:pt>
    <dgm:pt modelId="{D893120C-3024-420F-BD2D-AA89A5CEE9A2}" type="sibTrans" cxnId="{1020EC99-B5F4-40B7-AA52-2BA9F541F0D5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s-CO"/>
        </a:p>
      </dgm:t>
    </dgm:pt>
    <dgm:pt modelId="{716730F5-034C-4D8C-8C11-5471C6316DAE}" type="pres">
      <dgm:prSet presAssocID="{CABEC1E3-F1C4-4A62-86B3-3D278A9627B1}" presName="Name0" presStyleCnt="0">
        <dgm:presLayoutVars>
          <dgm:chMax val="7"/>
          <dgm:chPref val="7"/>
          <dgm:dir/>
        </dgm:presLayoutVars>
      </dgm:prSet>
      <dgm:spPr/>
    </dgm:pt>
    <dgm:pt modelId="{51F48A32-5416-4C39-A250-5E1533F5D1B5}" type="pres">
      <dgm:prSet presAssocID="{CABEC1E3-F1C4-4A62-86B3-3D278A9627B1}" presName="Name1" presStyleCnt="0"/>
      <dgm:spPr/>
    </dgm:pt>
    <dgm:pt modelId="{E1F638E4-C4F9-4CED-BD68-E165120DAE1D}" type="pres">
      <dgm:prSet presAssocID="{D893120C-3024-420F-BD2D-AA89A5CEE9A2}" presName="picture_1" presStyleCnt="0"/>
      <dgm:spPr/>
    </dgm:pt>
    <dgm:pt modelId="{42459685-D41F-43CF-8E5F-886787EA65C3}" type="pres">
      <dgm:prSet presAssocID="{D893120C-3024-420F-BD2D-AA89A5CEE9A2}" presName="pictureRepeatNode" presStyleLbl="alignImgPlace1" presStyleIdx="0" presStyleCnt="1" custScaleX="200000" custScaleY="185006" custLinFactNeighborX="3392" custLinFactNeighborY="9849"/>
      <dgm:spPr/>
    </dgm:pt>
    <dgm:pt modelId="{396D1E86-FADE-4402-A7F6-019E73E0281D}" type="pres">
      <dgm:prSet presAssocID="{CE7CB762-79FD-4539-A3B3-D197A354B92D}" presName="text_1" presStyleLbl="node1" presStyleIdx="0" presStyleCnt="0" custLinFactY="-186968" custLinFactNeighborX="-780" custLinFactNeighborY="-200000">
        <dgm:presLayoutVars>
          <dgm:bulletEnabled val="1"/>
        </dgm:presLayoutVars>
      </dgm:prSet>
      <dgm:spPr/>
    </dgm:pt>
  </dgm:ptLst>
  <dgm:cxnLst>
    <dgm:cxn modelId="{24386B2F-A03A-4292-9630-771C8ADE4268}" type="presOf" srcId="{CABEC1E3-F1C4-4A62-86B3-3D278A9627B1}" destId="{716730F5-034C-4D8C-8C11-5471C6316DAE}" srcOrd="0" destOrd="0" presId="urn:microsoft.com/office/officeart/2008/layout/CircularPictureCallout"/>
    <dgm:cxn modelId="{0E315931-D4AA-4DC0-A961-757341052987}" type="presOf" srcId="{D893120C-3024-420F-BD2D-AA89A5CEE9A2}" destId="{42459685-D41F-43CF-8E5F-886787EA65C3}" srcOrd="0" destOrd="0" presId="urn:microsoft.com/office/officeart/2008/layout/CircularPictureCallout"/>
    <dgm:cxn modelId="{1020EC99-B5F4-40B7-AA52-2BA9F541F0D5}" srcId="{CABEC1E3-F1C4-4A62-86B3-3D278A9627B1}" destId="{CE7CB762-79FD-4539-A3B3-D197A354B92D}" srcOrd="0" destOrd="0" parTransId="{4030B0AC-4CBE-42FA-B38C-421350BCFDEB}" sibTransId="{D893120C-3024-420F-BD2D-AA89A5CEE9A2}"/>
    <dgm:cxn modelId="{9DE02EB5-A056-4C15-A367-F57D369BD9BB}" type="presOf" srcId="{CE7CB762-79FD-4539-A3B3-D197A354B92D}" destId="{396D1E86-FADE-4402-A7F6-019E73E0281D}" srcOrd="0" destOrd="0" presId="urn:microsoft.com/office/officeart/2008/layout/CircularPictureCallout"/>
    <dgm:cxn modelId="{4674E50F-3F28-4DEB-BF30-67211E075F30}" type="presParOf" srcId="{716730F5-034C-4D8C-8C11-5471C6316DAE}" destId="{51F48A32-5416-4C39-A250-5E1533F5D1B5}" srcOrd="0" destOrd="0" presId="urn:microsoft.com/office/officeart/2008/layout/CircularPictureCallout"/>
    <dgm:cxn modelId="{9CF5B56F-142A-4F0F-9AC5-F5EE754C6F4E}" type="presParOf" srcId="{51F48A32-5416-4C39-A250-5E1533F5D1B5}" destId="{E1F638E4-C4F9-4CED-BD68-E165120DAE1D}" srcOrd="0" destOrd="0" presId="urn:microsoft.com/office/officeart/2008/layout/CircularPictureCallout"/>
    <dgm:cxn modelId="{FE07496F-A595-475B-B4A6-40129ED7204F}" type="presParOf" srcId="{E1F638E4-C4F9-4CED-BD68-E165120DAE1D}" destId="{42459685-D41F-43CF-8E5F-886787EA65C3}" srcOrd="0" destOrd="0" presId="urn:microsoft.com/office/officeart/2008/layout/CircularPictureCallout"/>
    <dgm:cxn modelId="{496AF171-F449-474F-91BC-933F4496CDEA}" type="presParOf" srcId="{51F48A32-5416-4C39-A250-5E1533F5D1B5}" destId="{396D1E86-FADE-4402-A7F6-019E73E0281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04CBD8-7F69-4F79-AC5C-FDF4FB95FAED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2F2EABB4-B9EC-4F4D-84F8-1AD8B9BC6944}">
      <dgm:prSet phldrT="[Texto]" custT="1"/>
      <dgm:spPr/>
      <dgm:t>
        <a:bodyPr/>
        <a:lstStyle/>
        <a:p>
          <a:r>
            <a:rPr lang="es-MX" sz="2500" dirty="0">
              <a:solidFill>
                <a:schemeClr val="accent5">
                  <a:lumMod val="10000"/>
                </a:schemeClr>
              </a:solidFill>
              <a:latin typeface="Brush Script MT" panose="03060802040406070304" pitchFamily="66" charset="0"/>
            </a:rPr>
            <a:t>William García</a:t>
          </a:r>
          <a:endParaRPr lang="es-CO" sz="2500" dirty="0">
            <a:solidFill>
              <a:schemeClr val="accent5">
                <a:lumMod val="10000"/>
              </a:schemeClr>
            </a:solidFill>
            <a:latin typeface="Brush Script MT" panose="03060802040406070304" pitchFamily="66" charset="0"/>
          </a:endParaRPr>
        </a:p>
      </dgm:t>
    </dgm:pt>
    <dgm:pt modelId="{89ED3CDC-5907-4E7B-95D6-0EB96C2A5372}" type="parTrans" cxnId="{457415E8-663D-451B-B9DD-5207D55ADA2F}">
      <dgm:prSet/>
      <dgm:spPr/>
      <dgm:t>
        <a:bodyPr/>
        <a:lstStyle/>
        <a:p>
          <a:endParaRPr lang="es-CO"/>
        </a:p>
      </dgm:t>
    </dgm:pt>
    <dgm:pt modelId="{F5535A9F-CAA1-4234-9FC9-A64AA5B594D3}" type="sibTrans" cxnId="{457415E8-663D-451B-B9DD-5207D55ADA2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s-CO"/>
        </a:p>
      </dgm:t>
    </dgm:pt>
    <dgm:pt modelId="{641C429A-5956-4D63-BBFB-4A91A42D9EC3}" type="pres">
      <dgm:prSet presAssocID="{1704CBD8-7F69-4F79-AC5C-FDF4FB95FAED}" presName="Name0" presStyleCnt="0">
        <dgm:presLayoutVars>
          <dgm:chMax val="7"/>
          <dgm:chPref val="7"/>
          <dgm:dir/>
        </dgm:presLayoutVars>
      </dgm:prSet>
      <dgm:spPr/>
    </dgm:pt>
    <dgm:pt modelId="{A932FE64-3D0E-4044-92A8-4E1775255AF6}" type="pres">
      <dgm:prSet presAssocID="{1704CBD8-7F69-4F79-AC5C-FDF4FB95FAED}" presName="Name1" presStyleCnt="0"/>
      <dgm:spPr/>
    </dgm:pt>
    <dgm:pt modelId="{AE8DCFD6-CDDB-44A6-9BCC-9234F7A24355}" type="pres">
      <dgm:prSet presAssocID="{F5535A9F-CAA1-4234-9FC9-A64AA5B594D3}" presName="picture_1" presStyleCnt="0"/>
      <dgm:spPr/>
    </dgm:pt>
    <dgm:pt modelId="{27F31FDD-6AAF-4487-A283-CC435BC77ECE}" type="pres">
      <dgm:prSet presAssocID="{F5535A9F-CAA1-4234-9FC9-A64AA5B594D3}" presName="pictureRepeatNode" presStyleLbl="alignImgPlace1" presStyleIdx="0" presStyleCnt="1" custScaleX="133393" custScaleY="142104" custLinFactNeighborX="787" custLinFactNeighborY="18025"/>
      <dgm:spPr/>
    </dgm:pt>
    <dgm:pt modelId="{70C35FDD-AB45-4082-8587-7F5BFA3601FC}" type="pres">
      <dgm:prSet presAssocID="{2F2EABB4-B9EC-4F4D-84F8-1AD8B9BC6944}" presName="text_1" presStyleLbl="node1" presStyleIdx="0" presStyleCnt="0" custScaleX="290729" custScaleY="116551" custLinFactY="-109669" custLinFactNeighborX="-10886" custLinFactNeighborY="-200000">
        <dgm:presLayoutVars>
          <dgm:bulletEnabled val="1"/>
        </dgm:presLayoutVars>
      </dgm:prSet>
      <dgm:spPr/>
    </dgm:pt>
  </dgm:ptLst>
  <dgm:cxnLst>
    <dgm:cxn modelId="{007AE353-C5AE-40DC-8ADB-30EB8BC63640}" type="presOf" srcId="{1704CBD8-7F69-4F79-AC5C-FDF4FB95FAED}" destId="{641C429A-5956-4D63-BBFB-4A91A42D9EC3}" srcOrd="0" destOrd="0" presId="urn:microsoft.com/office/officeart/2008/layout/CircularPictureCallout"/>
    <dgm:cxn modelId="{6A3212DE-0553-453D-B8EB-2595BCFFAA8A}" type="presOf" srcId="{2F2EABB4-B9EC-4F4D-84F8-1AD8B9BC6944}" destId="{70C35FDD-AB45-4082-8587-7F5BFA3601FC}" srcOrd="0" destOrd="0" presId="urn:microsoft.com/office/officeart/2008/layout/CircularPictureCallout"/>
    <dgm:cxn modelId="{457415E8-663D-451B-B9DD-5207D55ADA2F}" srcId="{1704CBD8-7F69-4F79-AC5C-FDF4FB95FAED}" destId="{2F2EABB4-B9EC-4F4D-84F8-1AD8B9BC6944}" srcOrd="0" destOrd="0" parTransId="{89ED3CDC-5907-4E7B-95D6-0EB96C2A5372}" sibTransId="{F5535A9F-CAA1-4234-9FC9-A64AA5B594D3}"/>
    <dgm:cxn modelId="{0952E8EA-FC01-4F6D-8780-76F960D3DE9A}" type="presOf" srcId="{F5535A9F-CAA1-4234-9FC9-A64AA5B594D3}" destId="{27F31FDD-6AAF-4487-A283-CC435BC77ECE}" srcOrd="0" destOrd="0" presId="urn:microsoft.com/office/officeart/2008/layout/CircularPictureCallout"/>
    <dgm:cxn modelId="{C8B70AD8-3C83-44D0-8D60-BD4EBC498A60}" type="presParOf" srcId="{641C429A-5956-4D63-BBFB-4A91A42D9EC3}" destId="{A932FE64-3D0E-4044-92A8-4E1775255AF6}" srcOrd="0" destOrd="0" presId="urn:microsoft.com/office/officeart/2008/layout/CircularPictureCallout"/>
    <dgm:cxn modelId="{13A12213-7036-4DAE-AF26-D743C2345CD3}" type="presParOf" srcId="{A932FE64-3D0E-4044-92A8-4E1775255AF6}" destId="{AE8DCFD6-CDDB-44A6-9BCC-9234F7A24355}" srcOrd="0" destOrd="0" presId="urn:microsoft.com/office/officeart/2008/layout/CircularPictureCallout"/>
    <dgm:cxn modelId="{E5408F0D-7158-445A-8BF1-1085FE1772B2}" type="presParOf" srcId="{AE8DCFD6-CDDB-44A6-9BCC-9234F7A24355}" destId="{27F31FDD-6AAF-4487-A283-CC435BC77ECE}" srcOrd="0" destOrd="0" presId="urn:microsoft.com/office/officeart/2008/layout/CircularPictureCallout"/>
    <dgm:cxn modelId="{C009D6C1-A66C-4192-94D8-B8DCECBC832A}" type="presParOf" srcId="{A932FE64-3D0E-4044-92A8-4E1775255AF6}" destId="{70C35FDD-AB45-4082-8587-7F5BFA3601F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52B30D-2C9D-4AAC-81D6-8915993C7FDA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21BA3C9-608B-4F70-9576-64673D42B37E}">
      <dgm:prSet phldrT="[Texto]" custT="1"/>
      <dgm:spPr/>
      <dgm:t>
        <a:bodyPr/>
        <a:lstStyle/>
        <a:p>
          <a:r>
            <a:rPr lang="es-MX" sz="2500" dirty="0">
              <a:solidFill>
                <a:schemeClr val="accent5">
                  <a:lumMod val="10000"/>
                </a:schemeClr>
              </a:solidFill>
              <a:latin typeface="Brush Script MT" panose="03060802040406070304" pitchFamily="66" charset="0"/>
            </a:rPr>
            <a:t>Elimer Rodríguez</a:t>
          </a:r>
          <a:endParaRPr lang="es-CO" sz="2500" dirty="0">
            <a:solidFill>
              <a:schemeClr val="accent5">
                <a:lumMod val="10000"/>
              </a:schemeClr>
            </a:solidFill>
            <a:latin typeface="Brush Script MT" panose="03060802040406070304" pitchFamily="66" charset="0"/>
          </a:endParaRPr>
        </a:p>
      </dgm:t>
    </dgm:pt>
    <dgm:pt modelId="{342F2194-97AF-442C-8B92-B795943D49D3}" type="parTrans" cxnId="{17F45F8F-67F3-4414-A5F3-157BFF3AA26F}">
      <dgm:prSet/>
      <dgm:spPr/>
      <dgm:t>
        <a:bodyPr/>
        <a:lstStyle/>
        <a:p>
          <a:endParaRPr lang="es-CO"/>
        </a:p>
      </dgm:t>
    </dgm:pt>
    <dgm:pt modelId="{CD90C42E-A01E-4389-B8BD-9DF316E7E7B1}" type="sibTrans" cxnId="{17F45F8F-67F3-4414-A5F3-157BFF3AA26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s-CO"/>
        </a:p>
      </dgm:t>
    </dgm:pt>
    <dgm:pt modelId="{61FE057F-4415-484A-A485-B0742B620ABE}" type="pres">
      <dgm:prSet presAssocID="{E752B30D-2C9D-4AAC-81D6-8915993C7FDA}" presName="Name0" presStyleCnt="0">
        <dgm:presLayoutVars>
          <dgm:chMax val="7"/>
          <dgm:chPref val="7"/>
          <dgm:dir/>
        </dgm:presLayoutVars>
      </dgm:prSet>
      <dgm:spPr/>
    </dgm:pt>
    <dgm:pt modelId="{F2C671B1-39C1-4257-8B8F-AAB2A7FE8BD1}" type="pres">
      <dgm:prSet presAssocID="{E752B30D-2C9D-4AAC-81D6-8915993C7FDA}" presName="Name1" presStyleCnt="0"/>
      <dgm:spPr/>
    </dgm:pt>
    <dgm:pt modelId="{400C61CB-98D8-4428-AEAB-1DB072066FA8}" type="pres">
      <dgm:prSet presAssocID="{CD90C42E-A01E-4389-B8BD-9DF316E7E7B1}" presName="picture_1" presStyleCnt="0"/>
      <dgm:spPr/>
    </dgm:pt>
    <dgm:pt modelId="{5E24B88A-6FDB-44C2-B62A-43B025DB1C0D}" type="pres">
      <dgm:prSet presAssocID="{CD90C42E-A01E-4389-B8BD-9DF316E7E7B1}" presName="pictureRepeatNode" presStyleLbl="alignImgPlace1" presStyleIdx="0" presStyleCnt="1" custScaleX="140718" custScaleY="133091" custLinFactNeighborX="4651" custLinFactNeighborY="17012"/>
      <dgm:spPr/>
    </dgm:pt>
    <dgm:pt modelId="{251A6C18-47C8-40C3-9293-5B4525788A73}" type="pres">
      <dgm:prSet presAssocID="{521BA3C9-608B-4F70-9576-64673D42B37E}" presName="text_1" presStyleLbl="node1" presStyleIdx="0" presStyleCnt="0" custScaleX="280946" custLinFactY="-100000" custLinFactNeighborX="-2596" custLinFactNeighborY="-154401">
        <dgm:presLayoutVars>
          <dgm:bulletEnabled val="1"/>
        </dgm:presLayoutVars>
      </dgm:prSet>
      <dgm:spPr/>
    </dgm:pt>
  </dgm:ptLst>
  <dgm:cxnLst>
    <dgm:cxn modelId="{FC5B4C08-D41A-4342-B95F-E5DF8842FCA6}" type="presOf" srcId="{CD90C42E-A01E-4389-B8BD-9DF316E7E7B1}" destId="{5E24B88A-6FDB-44C2-B62A-43B025DB1C0D}" srcOrd="0" destOrd="0" presId="urn:microsoft.com/office/officeart/2008/layout/CircularPictureCallout"/>
    <dgm:cxn modelId="{81A56569-4F7D-443B-98D8-75C75BA82462}" type="presOf" srcId="{E752B30D-2C9D-4AAC-81D6-8915993C7FDA}" destId="{61FE057F-4415-484A-A485-B0742B620ABE}" srcOrd="0" destOrd="0" presId="urn:microsoft.com/office/officeart/2008/layout/CircularPictureCallout"/>
    <dgm:cxn modelId="{32B29A7D-9C8D-467C-996E-528DD3A5FAF9}" type="presOf" srcId="{521BA3C9-608B-4F70-9576-64673D42B37E}" destId="{251A6C18-47C8-40C3-9293-5B4525788A73}" srcOrd="0" destOrd="0" presId="urn:microsoft.com/office/officeart/2008/layout/CircularPictureCallout"/>
    <dgm:cxn modelId="{17F45F8F-67F3-4414-A5F3-157BFF3AA26F}" srcId="{E752B30D-2C9D-4AAC-81D6-8915993C7FDA}" destId="{521BA3C9-608B-4F70-9576-64673D42B37E}" srcOrd="0" destOrd="0" parTransId="{342F2194-97AF-442C-8B92-B795943D49D3}" sibTransId="{CD90C42E-A01E-4389-B8BD-9DF316E7E7B1}"/>
    <dgm:cxn modelId="{193C6549-B3D2-440E-A861-3173A39015B6}" type="presParOf" srcId="{61FE057F-4415-484A-A485-B0742B620ABE}" destId="{F2C671B1-39C1-4257-8B8F-AAB2A7FE8BD1}" srcOrd="0" destOrd="0" presId="urn:microsoft.com/office/officeart/2008/layout/CircularPictureCallout"/>
    <dgm:cxn modelId="{A25553B9-1B9D-4629-A696-C8EF50B18948}" type="presParOf" srcId="{F2C671B1-39C1-4257-8B8F-AAB2A7FE8BD1}" destId="{400C61CB-98D8-4428-AEAB-1DB072066FA8}" srcOrd="0" destOrd="0" presId="urn:microsoft.com/office/officeart/2008/layout/CircularPictureCallout"/>
    <dgm:cxn modelId="{CF6A1C0A-3AE8-43F8-A55C-EC13ECAB06EE}" type="presParOf" srcId="{400C61CB-98D8-4428-AEAB-1DB072066FA8}" destId="{5E24B88A-6FDB-44C2-B62A-43B025DB1C0D}" srcOrd="0" destOrd="0" presId="urn:microsoft.com/office/officeart/2008/layout/CircularPictureCallout"/>
    <dgm:cxn modelId="{B0B1B778-5EB8-4C04-876F-88F61A9FD10B}" type="presParOf" srcId="{F2C671B1-39C1-4257-8B8F-AAB2A7FE8BD1}" destId="{251A6C18-47C8-40C3-9293-5B4525788A73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571A7E-A7A1-4630-98A0-56058D13258D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B8DB361E-4289-48FD-8A90-0F7CEC41DDB1}">
      <dgm:prSet phldrT="[Texto]" custT="1"/>
      <dgm:spPr/>
      <dgm:t>
        <a:bodyPr/>
        <a:lstStyle/>
        <a:p>
          <a:r>
            <a:rPr lang="es-MX" sz="2500" dirty="0">
              <a:solidFill>
                <a:schemeClr val="accent4">
                  <a:lumMod val="50000"/>
                </a:schemeClr>
              </a:solidFill>
              <a:latin typeface="Brush Script MT" panose="03060802040406070304" pitchFamily="66" charset="0"/>
            </a:rPr>
            <a:t>Edward Laiton</a:t>
          </a:r>
          <a:endParaRPr lang="es-CO" sz="2500" dirty="0">
            <a:solidFill>
              <a:schemeClr val="accent4">
                <a:lumMod val="50000"/>
              </a:schemeClr>
            </a:solidFill>
            <a:latin typeface="Brush Script MT" panose="03060802040406070304" pitchFamily="66" charset="0"/>
          </a:endParaRPr>
        </a:p>
      </dgm:t>
    </dgm:pt>
    <dgm:pt modelId="{A4A22B1C-7250-44BA-834F-313BBFC048B2}" type="parTrans" cxnId="{3A13A335-B101-40EA-B950-68EB10908DBA}">
      <dgm:prSet/>
      <dgm:spPr/>
      <dgm:t>
        <a:bodyPr/>
        <a:lstStyle/>
        <a:p>
          <a:endParaRPr lang="es-CO"/>
        </a:p>
      </dgm:t>
    </dgm:pt>
    <dgm:pt modelId="{E75A289D-C88A-48CB-89FC-26FC32899B38}" type="sibTrans" cxnId="{3A13A335-B101-40EA-B950-68EB10908DB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s-CO"/>
        </a:p>
      </dgm:t>
    </dgm:pt>
    <dgm:pt modelId="{87A0F144-1335-4134-A8B1-6005A471A5DA}" type="pres">
      <dgm:prSet presAssocID="{95571A7E-A7A1-4630-98A0-56058D13258D}" presName="Name0" presStyleCnt="0">
        <dgm:presLayoutVars>
          <dgm:chMax val="7"/>
          <dgm:chPref val="7"/>
          <dgm:dir/>
        </dgm:presLayoutVars>
      </dgm:prSet>
      <dgm:spPr/>
    </dgm:pt>
    <dgm:pt modelId="{87FCA766-3A96-4A4C-A180-A5FE9049FC5C}" type="pres">
      <dgm:prSet presAssocID="{95571A7E-A7A1-4630-98A0-56058D13258D}" presName="Name1" presStyleCnt="0"/>
      <dgm:spPr/>
    </dgm:pt>
    <dgm:pt modelId="{A76C1FF9-B933-4C5A-B9D0-C15E3F8502AE}" type="pres">
      <dgm:prSet presAssocID="{E75A289D-C88A-48CB-89FC-26FC32899B38}" presName="picture_1" presStyleCnt="0"/>
      <dgm:spPr/>
    </dgm:pt>
    <dgm:pt modelId="{D6B2FD9B-31F9-4A3C-86E5-30F72E91521C}" type="pres">
      <dgm:prSet presAssocID="{E75A289D-C88A-48CB-89FC-26FC32899B38}" presName="pictureRepeatNode" presStyleLbl="alignImgPlace1" presStyleIdx="0" presStyleCnt="1" custScaleX="200000" custScaleY="193088" custLinFactNeighborX="8773" custLinFactNeighborY="16628"/>
      <dgm:spPr/>
    </dgm:pt>
    <dgm:pt modelId="{EFCA14E8-076F-4BAB-BE29-AB6C6270E493}" type="pres">
      <dgm:prSet presAssocID="{B8DB361E-4289-48FD-8A90-0F7CEC41DDB1}" presName="text_1" presStyleLbl="node1" presStyleIdx="0" presStyleCnt="0" custScaleX="311221" custLinFactY="-144515" custLinFactNeighborX="3697" custLinFactNeighborY="-200000">
        <dgm:presLayoutVars>
          <dgm:bulletEnabled val="1"/>
        </dgm:presLayoutVars>
      </dgm:prSet>
      <dgm:spPr/>
    </dgm:pt>
  </dgm:ptLst>
  <dgm:cxnLst>
    <dgm:cxn modelId="{3A13A335-B101-40EA-B950-68EB10908DBA}" srcId="{95571A7E-A7A1-4630-98A0-56058D13258D}" destId="{B8DB361E-4289-48FD-8A90-0F7CEC41DDB1}" srcOrd="0" destOrd="0" parTransId="{A4A22B1C-7250-44BA-834F-313BBFC048B2}" sibTransId="{E75A289D-C88A-48CB-89FC-26FC32899B38}"/>
    <dgm:cxn modelId="{CC836E8C-F459-493A-BD4D-5C032D6870A2}" type="presOf" srcId="{E75A289D-C88A-48CB-89FC-26FC32899B38}" destId="{D6B2FD9B-31F9-4A3C-86E5-30F72E91521C}" srcOrd="0" destOrd="0" presId="urn:microsoft.com/office/officeart/2008/layout/CircularPictureCallout"/>
    <dgm:cxn modelId="{5B4CC9AA-BB0F-4368-BE33-0E8A52E90FA7}" type="presOf" srcId="{95571A7E-A7A1-4630-98A0-56058D13258D}" destId="{87A0F144-1335-4134-A8B1-6005A471A5DA}" srcOrd="0" destOrd="0" presId="urn:microsoft.com/office/officeart/2008/layout/CircularPictureCallout"/>
    <dgm:cxn modelId="{A17516AC-164D-4F2F-B9FD-9799A5617CD9}" type="presOf" srcId="{B8DB361E-4289-48FD-8A90-0F7CEC41DDB1}" destId="{EFCA14E8-076F-4BAB-BE29-AB6C6270E493}" srcOrd="0" destOrd="0" presId="urn:microsoft.com/office/officeart/2008/layout/CircularPictureCallout"/>
    <dgm:cxn modelId="{B344329D-DDEF-4F05-B0F2-38554D87724C}" type="presParOf" srcId="{87A0F144-1335-4134-A8B1-6005A471A5DA}" destId="{87FCA766-3A96-4A4C-A180-A5FE9049FC5C}" srcOrd="0" destOrd="0" presId="urn:microsoft.com/office/officeart/2008/layout/CircularPictureCallout"/>
    <dgm:cxn modelId="{7F3EBB8B-F1AA-403D-84C0-49583F039D41}" type="presParOf" srcId="{87FCA766-3A96-4A4C-A180-A5FE9049FC5C}" destId="{A76C1FF9-B933-4C5A-B9D0-C15E3F8502AE}" srcOrd="0" destOrd="0" presId="urn:microsoft.com/office/officeart/2008/layout/CircularPictureCallout"/>
    <dgm:cxn modelId="{CFE4B2B0-7B1C-43AF-B438-CD7B7E57AF86}" type="presParOf" srcId="{A76C1FF9-B933-4C5A-B9D0-C15E3F8502AE}" destId="{D6B2FD9B-31F9-4A3C-86E5-30F72E91521C}" srcOrd="0" destOrd="0" presId="urn:microsoft.com/office/officeart/2008/layout/CircularPictureCallout"/>
    <dgm:cxn modelId="{4D05A2D0-B005-4E4F-87AE-27142B7AB47A}" type="presParOf" srcId="{87FCA766-3A96-4A4C-A180-A5FE9049FC5C}" destId="{EFCA14E8-076F-4BAB-BE29-AB6C6270E493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A7BF92-4C06-41DF-9A0A-CFD3D7F5BC1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FB99CC5-A420-40CE-A471-B74390E5BDEE}">
      <dgm:prSet phldrT="[Texto]" custT="1"/>
      <dgm:spPr/>
      <dgm:t>
        <a:bodyPr/>
        <a:lstStyle/>
        <a:p>
          <a:r>
            <a:rPr lang="es-CO" sz="2500" b="0" i="0" dirty="0">
              <a:solidFill>
                <a:schemeClr val="accent4">
                  <a:lumMod val="50000"/>
                </a:schemeClr>
              </a:solidFill>
              <a:latin typeface="Brush Script MT" panose="03060802040406070304" pitchFamily="66" charset="0"/>
            </a:rPr>
            <a:t>Dayana Sánchez</a:t>
          </a:r>
          <a:endParaRPr lang="es-CO" sz="2500" dirty="0">
            <a:solidFill>
              <a:schemeClr val="accent4">
                <a:lumMod val="50000"/>
              </a:schemeClr>
            </a:solidFill>
            <a:latin typeface="Brush Script MT" panose="03060802040406070304" pitchFamily="66" charset="0"/>
          </a:endParaRPr>
        </a:p>
      </dgm:t>
    </dgm:pt>
    <dgm:pt modelId="{6B2735B1-0370-45AC-9CAF-49C86D1B4853}" type="parTrans" cxnId="{7A7AAF7D-106E-418C-A4AB-AD9916EC4502}">
      <dgm:prSet/>
      <dgm:spPr/>
      <dgm:t>
        <a:bodyPr/>
        <a:lstStyle/>
        <a:p>
          <a:endParaRPr lang="es-CO"/>
        </a:p>
      </dgm:t>
    </dgm:pt>
    <dgm:pt modelId="{8CB2AF90-7131-4945-AF7E-6BB11560E781}" type="sibTrans" cxnId="{7A7AAF7D-106E-418C-A4AB-AD9916EC450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  <dgm:t>
        <a:bodyPr/>
        <a:lstStyle/>
        <a:p>
          <a:endParaRPr lang="es-CO"/>
        </a:p>
      </dgm:t>
    </dgm:pt>
    <dgm:pt modelId="{2F165BCA-8C30-4D7A-9B5C-96F5840E8103}" type="pres">
      <dgm:prSet presAssocID="{D5A7BF92-4C06-41DF-9A0A-CFD3D7F5BC1E}" presName="Name0" presStyleCnt="0">
        <dgm:presLayoutVars>
          <dgm:chMax val="7"/>
          <dgm:chPref val="7"/>
          <dgm:dir/>
        </dgm:presLayoutVars>
      </dgm:prSet>
      <dgm:spPr/>
    </dgm:pt>
    <dgm:pt modelId="{14269737-2DFE-4742-BB2B-473A24B6F37A}" type="pres">
      <dgm:prSet presAssocID="{D5A7BF92-4C06-41DF-9A0A-CFD3D7F5BC1E}" presName="Name1" presStyleCnt="0"/>
      <dgm:spPr/>
    </dgm:pt>
    <dgm:pt modelId="{D4F75DB0-EF6D-4643-9D80-5E0F27292AFA}" type="pres">
      <dgm:prSet presAssocID="{8CB2AF90-7131-4945-AF7E-6BB11560E781}" presName="picture_1" presStyleCnt="0"/>
      <dgm:spPr/>
    </dgm:pt>
    <dgm:pt modelId="{605B7B94-795D-4E7D-8064-26A1DD2500A2}" type="pres">
      <dgm:prSet presAssocID="{8CB2AF90-7131-4945-AF7E-6BB11560E781}" presName="pictureRepeatNode" presStyleLbl="alignImgPlace1" presStyleIdx="0" presStyleCnt="1" custScaleX="148920" custScaleY="124648" custLinFactNeighborX="7769" custLinFactNeighborY="17791"/>
      <dgm:spPr/>
    </dgm:pt>
    <dgm:pt modelId="{87E98A46-CDD4-4B23-BFCE-1D1B8A8B00D1}" type="pres">
      <dgm:prSet presAssocID="{8FB99CC5-A420-40CE-A471-B74390E5BDEE}" presName="text_1" presStyleLbl="node1" presStyleIdx="0" presStyleCnt="0" custScaleX="293436" custLinFactY="-100000" custLinFactNeighborX="2045" custLinFactNeighborY="-150494">
        <dgm:presLayoutVars>
          <dgm:bulletEnabled val="1"/>
        </dgm:presLayoutVars>
      </dgm:prSet>
      <dgm:spPr/>
    </dgm:pt>
  </dgm:ptLst>
  <dgm:cxnLst>
    <dgm:cxn modelId="{BBBB4232-CC44-4B0C-81C3-E5A3CAC682E8}" type="presOf" srcId="{8CB2AF90-7131-4945-AF7E-6BB11560E781}" destId="{605B7B94-795D-4E7D-8064-26A1DD2500A2}" srcOrd="0" destOrd="0" presId="urn:microsoft.com/office/officeart/2008/layout/CircularPictureCallout"/>
    <dgm:cxn modelId="{8563313B-20DC-4FC2-A558-A0BA89B2B9C2}" type="presOf" srcId="{D5A7BF92-4C06-41DF-9A0A-CFD3D7F5BC1E}" destId="{2F165BCA-8C30-4D7A-9B5C-96F5840E8103}" srcOrd="0" destOrd="0" presId="urn:microsoft.com/office/officeart/2008/layout/CircularPictureCallout"/>
    <dgm:cxn modelId="{03AE9061-7B47-42E2-858E-834FA64F3D28}" type="presOf" srcId="{8FB99CC5-A420-40CE-A471-B74390E5BDEE}" destId="{87E98A46-CDD4-4B23-BFCE-1D1B8A8B00D1}" srcOrd="0" destOrd="0" presId="urn:microsoft.com/office/officeart/2008/layout/CircularPictureCallout"/>
    <dgm:cxn modelId="{7A7AAF7D-106E-418C-A4AB-AD9916EC4502}" srcId="{D5A7BF92-4C06-41DF-9A0A-CFD3D7F5BC1E}" destId="{8FB99CC5-A420-40CE-A471-B74390E5BDEE}" srcOrd="0" destOrd="0" parTransId="{6B2735B1-0370-45AC-9CAF-49C86D1B4853}" sibTransId="{8CB2AF90-7131-4945-AF7E-6BB11560E781}"/>
    <dgm:cxn modelId="{CC379872-A5D0-4450-80B5-375C317DD7C9}" type="presParOf" srcId="{2F165BCA-8C30-4D7A-9B5C-96F5840E8103}" destId="{14269737-2DFE-4742-BB2B-473A24B6F37A}" srcOrd="0" destOrd="0" presId="urn:microsoft.com/office/officeart/2008/layout/CircularPictureCallout"/>
    <dgm:cxn modelId="{33026C66-D340-4157-8075-84B6F4193D40}" type="presParOf" srcId="{14269737-2DFE-4742-BB2B-473A24B6F37A}" destId="{D4F75DB0-EF6D-4643-9D80-5E0F27292AFA}" srcOrd="0" destOrd="0" presId="urn:microsoft.com/office/officeart/2008/layout/CircularPictureCallout"/>
    <dgm:cxn modelId="{DB85758D-91A8-43CB-A914-9D08B580B900}" type="presParOf" srcId="{D4F75DB0-EF6D-4643-9D80-5E0F27292AFA}" destId="{605B7B94-795D-4E7D-8064-26A1DD2500A2}" srcOrd="0" destOrd="0" presId="urn:microsoft.com/office/officeart/2008/layout/CircularPictureCallout"/>
    <dgm:cxn modelId="{08C60FF5-A45E-44A3-A838-C1ED7963405F}" type="presParOf" srcId="{14269737-2DFE-4742-BB2B-473A24B6F37A}" destId="{87E98A46-CDD4-4B23-BFCE-1D1B8A8B00D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459685-D41F-43CF-8E5F-886787EA65C3}">
      <dsp:nvSpPr>
        <dsp:cNvPr id="0" name=""/>
        <dsp:cNvSpPr/>
      </dsp:nvSpPr>
      <dsp:spPr>
        <a:xfrm>
          <a:off x="0" y="401608"/>
          <a:ext cx="2105025" cy="194721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D1E86-FADE-4402-A7F6-019E73E0281D}">
      <dsp:nvSpPr>
        <dsp:cNvPr id="0" name=""/>
        <dsp:cNvSpPr/>
      </dsp:nvSpPr>
      <dsp:spPr>
        <a:xfrm>
          <a:off x="710454" y="0"/>
          <a:ext cx="673608" cy="34732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solidFill>
                <a:schemeClr val="accent5">
                  <a:lumMod val="10000"/>
                </a:schemeClr>
              </a:solidFill>
              <a:latin typeface="Brush Script MT" panose="03060802040406070304" pitchFamily="66" charset="0"/>
            </a:rPr>
            <a:t>Juan</a:t>
          </a:r>
          <a:endParaRPr lang="es-CO" sz="2400" kern="1200" dirty="0">
            <a:solidFill>
              <a:schemeClr val="accent5">
                <a:lumMod val="10000"/>
              </a:schemeClr>
            </a:solidFill>
            <a:latin typeface="Brush Script MT" panose="03060802040406070304" pitchFamily="66" charset="0"/>
          </a:endParaRPr>
        </a:p>
      </dsp:txBody>
      <dsp:txXfrm>
        <a:off x="710454" y="0"/>
        <a:ext cx="673608" cy="3473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F31FDD-6AAF-4487-A283-CC435BC77ECE}">
      <dsp:nvSpPr>
        <dsp:cNvPr id="0" name=""/>
        <dsp:cNvSpPr/>
      </dsp:nvSpPr>
      <dsp:spPr>
        <a:xfrm>
          <a:off x="446479" y="536277"/>
          <a:ext cx="1747031" cy="186111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35FDD-AB45-4082-8587-7F5BFA3601FC}">
      <dsp:nvSpPr>
        <dsp:cNvPr id="0" name=""/>
        <dsp:cNvSpPr/>
      </dsp:nvSpPr>
      <dsp:spPr>
        <a:xfrm>
          <a:off x="0" y="0"/>
          <a:ext cx="2436890" cy="50372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dirty="0">
              <a:solidFill>
                <a:schemeClr val="accent5">
                  <a:lumMod val="10000"/>
                </a:schemeClr>
              </a:solidFill>
              <a:latin typeface="Brush Script MT" panose="03060802040406070304" pitchFamily="66" charset="0"/>
            </a:rPr>
            <a:t>William García</a:t>
          </a:r>
          <a:endParaRPr lang="es-CO" sz="2500" kern="1200" dirty="0">
            <a:solidFill>
              <a:schemeClr val="accent5">
                <a:lumMod val="10000"/>
              </a:schemeClr>
            </a:solidFill>
            <a:latin typeface="Brush Script MT" panose="03060802040406070304" pitchFamily="66" charset="0"/>
          </a:endParaRPr>
        </a:p>
      </dsp:txBody>
      <dsp:txXfrm>
        <a:off x="0" y="0"/>
        <a:ext cx="2436890" cy="5037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24B88A-6FDB-44C2-B62A-43B025DB1C0D}">
      <dsp:nvSpPr>
        <dsp:cNvPr id="0" name=""/>
        <dsp:cNvSpPr/>
      </dsp:nvSpPr>
      <dsp:spPr>
        <a:xfrm>
          <a:off x="449118" y="541647"/>
          <a:ext cx="1842966" cy="174307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A6C18-47C8-40C3-9293-5B4525788A73}">
      <dsp:nvSpPr>
        <dsp:cNvPr id="0" name=""/>
        <dsp:cNvSpPr/>
      </dsp:nvSpPr>
      <dsp:spPr>
        <a:xfrm>
          <a:off x="110483" y="131468"/>
          <a:ext cx="2354889" cy="4321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dirty="0">
              <a:solidFill>
                <a:schemeClr val="accent5">
                  <a:lumMod val="10000"/>
                </a:schemeClr>
              </a:solidFill>
              <a:latin typeface="Brush Script MT" panose="03060802040406070304" pitchFamily="66" charset="0"/>
            </a:rPr>
            <a:t>Elimer Rodríguez</a:t>
          </a:r>
          <a:endParaRPr lang="es-CO" sz="2500" kern="1200" dirty="0">
            <a:solidFill>
              <a:schemeClr val="accent5">
                <a:lumMod val="10000"/>
              </a:schemeClr>
            </a:solidFill>
            <a:latin typeface="Brush Script MT" panose="03060802040406070304" pitchFamily="66" charset="0"/>
          </a:endParaRPr>
        </a:p>
      </dsp:txBody>
      <dsp:txXfrm>
        <a:off x="110483" y="131468"/>
        <a:ext cx="2354889" cy="4321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2FD9B-31F9-4A3C-86E5-30F72E91521C}">
      <dsp:nvSpPr>
        <dsp:cNvPr id="0" name=""/>
        <dsp:cNvSpPr/>
      </dsp:nvSpPr>
      <dsp:spPr>
        <a:xfrm>
          <a:off x="0" y="349483"/>
          <a:ext cx="1938705" cy="187170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A14E8-076F-4BAB-BE29-AB6C6270E493}">
      <dsp:nvSpPr>
        <dsp:cNvPr id="0" name=""/>
        <dsp:cNvSpPr/>
      </dsp:nvSpPr>
      <dsp:spPr>
        <a:xfrm>
          <a:off x="7934" y="52144"/>
          <a:ext cx="1930770" cy="31988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dirty="0">
              <a:solidFill>
                <a:schemeClr val="accent4">
                  <a:lumMod val="50000"/>
                </a:schemeClr>
              </a:solidFill>
              <a:latin typeface="Brush Script MT" panose="03060802040406070304" pitchFamily="66" charset="0"/>
            </a:rPr>
            <a:t>Edward Laiton</a:t>
          </a:r>
          <a:endParaRPr lang="es-CO" sz="2500" kern="1200" dirty="0">
            <a:solidFill>
              <a:schemeClr val="accent4">
                <a:lumMod val="50000"/>
              </a:schemeClr>
            </a:solidFill>
            <a:latin typeface="Brush Script MT" panose="03060802040406070304" pitchFamily="66" charset="0"/>
          </a:endParaRPr>
        </a:p>
      </dsp:txBody>
      <dsp:txXfrm>
        <a:off x="7934" y="52144"/>
        <a:ext cx="1930770" cy="3198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5B7B94-795D-4E7D-8064-26A1DD2500A2}">
      <dsp:nvSpPr>
        <dsp:cNvPr id="0" name=""/>
        <dsp:cNvSpPr/>
      </dsp:nvSpPr>
      <dsp:spPr>
        <a:xfrm>
          <a:off x="464458" y="535140"/>
          <a:ext cx="2076528" cy="173808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E98A46-CDD4-4B23-BFCE-1D1B8A8B00D1}">
      <dsp:nvSpPr>
        <dsp:cNvPr id="0" name=""/>
        <dsp:cNvSpPr/>
      </dsp:nvSpPr>
      <dsp:spPr>
        <a:xfrm>
          <a:off x="103314" y="46684"/>
          <a:ext cx="2618654" cy="46014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500" b="0" i="0" kern="1200" dirty="0">
              <a:solidFill>
                <a:schemeClr val="accent4">
                  <a:lumMod val="50000"/>
                </a:schemeClr>
              </a:solidFill>
              <a:latin typeface="Brush Script MT" panose="03060802040406070304" pitchFamily="66" charset="0"/>
            </a:rPr>
            <a:t>Dayana Sánchez</a:t>
          </a:r>
          <a:endParaRPr lang="es-CO" sz="2500" kern="1200" dirty="0">
            <a:solidFill>
              <a:schemeClr val="accent4">
                <a:lumMod val="50000"/>
              </a:schemeClr>
            </a:solidFill>
            <a:latin typeface="Brush Script MT" panose="03060802040406070304" pitchFamily="66" charset="0"/>
          </a:endParaRPr>
        </a:p>
      </dsp:txBody>
      <dsp:txXfrm>
        <a:off x="103314" y="46684"/>
        <a:ext cx="2618654" cy="460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81247-3E6B-4D05-A168-E4730869D8FD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2F52B-DBA6-41BD-AB81-9103CBEDF4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069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5375CD0D-8A93-4C9A-950C-C671EB4294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D9BE19-AFC5-43BD-B18A-D6F3DCB71F66}" type="slidenum">
              <a:rPr kumimoji="0" lang="en-US" altLang="es-CO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s-CO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5F2A54C-454A-40CF-B9AF-8F421E6171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4EACF6F1-0BF0-45BB-96C3-77904B7FE1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es-CO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3EBC69-83D0-47FE-8D70-7F5306AF2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D55C91-E232-4613-B232-0DED4607F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A16F12-93AC-4663-8ED9-9F5A17E4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7A24A1-6799-4446-9540-FB7369169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1B45B8-59E9-497C-94F4-34CE12599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137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F265E-5C40-4C73-85FD-AB9419E1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D68E67-E03E-4125-9802-7945AF5BB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98D8FC-7B24-4A27-9151-FEBCFE3E3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E8DDE7-4AF0-42E3-9358-C7679B7BC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92DDE5-4942-4C87-BAC8-1AAE47F51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42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C5D6AC-0DCE-4F49-94C7-9BB982D1F4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83155FE-E6DF-4326-9B25-958A2B229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C0CEF8-0B7D-4212-8108-FC9AB69B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0F9EF1-E4B8-4AF5-AF7B-0C96AC9A5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911C23-1F0E-4B23-950B-4E677668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6981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4947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20800" y="5334000"/>
            <a:ext cx="103632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noProof="0"/>
              <a:t>Haga clic para modificar el estilo de título del patrón</a:t>
            </a:r>
            <a:endParaRPr lang="en-US" noProof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5867400"/>
            <a:ext cx="10363200" cy="5334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noProof="0"/>
              <a:t>Haga clic para modificar el estilo de subtítulo del patrón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22664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90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43084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438400"/>
            <a:ext cx="4775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438400"/>
            <a:ext cx="4775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37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43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75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17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118AC-0FB0-403C-9435-85CD7A32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141B94-C9EF-4B6F-8779-3AF283E5B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BCB815-7008-4FBA-9889-EEB0B441C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8880E2-24CC-4627-A08E-B681C9997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6CFA3E-5C70-440A-827E-7FE232D3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69303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8559550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005859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417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34400" y="1417638"/>
            <a:ext cx="2438400" cy="52117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1417638"/>
            <a:ext cx="7112000" cy="5211762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2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587B2-A699-43AD-B17C-F053BA3FC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27ED68-2F43-484F-B130-87C4306DF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41061D-CBC6-4239-85A5-DA3B6169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1EF6BE-0F94-4C94-B1E5-4B6B388D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F7C7CF-EC93-4801-A504-9A311DAD1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728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6092E-8108-4AB0-9C2F-28DFDDDEC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752500-B771-48F3-916C-A28BCC8B5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F8BF5B-8876-439E-BF2C-ABB986480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58A610-63BB-469B-A128-235DD89CB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4D4839-38FE-49CF-B4B2-4F05A3678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ECFFD6-1FCD-4EB2-965F-EC59C52B1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028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45B7D6-954D-495D-A25E-96D67274D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A5E83A-8B76-43E0-818C-86981BAE9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A9F7E9-AB83-4E65-960F-2D37C68CB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C0209F-990B-4D28-90E2-85269FEB5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122DF50-8F70-4CCE-887A-EAC5CB801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72126B5-5708-4021-8E52-BF2674D95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B8F92F5-975D-4708-B764-A158E8EB9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965CE38-210D-40FF-9AA7-A47D3978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013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72D60-2B52-4EA3-B746-B8F758C2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9114277-31FC-49F1-AF4D-194FA178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233E7E-5CDB-479E-83D8-5A683D620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FBB0F6F-3FE4-4317-83FC-0EED6174F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6758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788DF2-70F2-4250-AB1C-4E73B80CB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7645AA2-9E3A-4BEB-93D6-A483BF373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EB311E-5CCD-474E-A1C2-04B8CCA0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327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578120-B359-4551-AC63-EF5E6728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AC5515-E900-4916-9251-428ABE3BB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73DCA2-4713-428B-BE18-5FAD41BC2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EE9121-D56C-4FBF-B373-157FBDAE0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3B63CC-05E1-49DA-B522-4D022B62B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419475-AF77-48E6-938D-712574A4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099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FA8B0C-624C-46AA-8E35-D5D92B51B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18AEB39-1DEF-42E3-B71B-C7B0D6FBF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AC6360-A0BD-49E6-B820-48F24B123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F2A9B9-722D-4DAB-9470-45E3B0D25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2059B7-E36D-4DBA-87E6-EB940849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4BA25D-CC78-4C1A-B01A-97881710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842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F4E71A0-CE05-46C3-A202-B03FAF022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1A144B-3406-4F5F-A1C4-547E4C57E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7F7A02-4FFA-4DE0-8362-C56D96141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37502-C47E-41F3-923A-CEC649CCB6CF}" type="datetimeFigureOut">
              <a:rPr lang="es-CO" smtClean="0"/>
              <a:t>31/03/2022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7269A7-9BE3-4A1B-B5DB-E93CB96B4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63B495-0DC9-4C5F-9BBF-CF6B0C0FE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A6043-B6F0-4F1C-892C-CE7D0962A4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54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D1A715-E573-4C55-A5EF-9010972A38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1417638"/>
            <a:ext cx="97536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título del patrón</a:t>
            </a:r>
            <a:endParaRPr lang="en-US" altLang="es-CO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D3BF57E-C116-47B1-9CC9-C38C622573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2438400"/>
            <a:ext cx="97536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Editar los estilos de texto del patrón</a:t>
            </a:r>
          </a:p>
          <a:p>
            <a:pPr lvl="1"/>
            <a:r>
              <a:rPr lang="es-ES" altLang="es-CO"/>
              <a:t>Segundo nivel</a:t>
            </a:r>
          </a:p>
          <a:p>
            <a:pPr lvl="2"/>
            <a:r>
              <a:rPr lang="es-ES" altLang="es-CO"/>
              <a:t>Tercer nivel</a:t>
            </a:r>
          </a:p>
          <a:p>
            <a:pPr lvl="3"/>
            <a:r>
              <a:rPr lang="es-ES" altLang="es-CO"/>
              <a:t>Cuarto nivel</a:t>
            </a:r>
          </a:p>
          <a:p>
            <a:pPr lvl="4"/>
            <a:r>
              <a:rPr lang="es-ES" altLang="es-CO"/>
              <a:t>Quinto nivel</a:t>
            </a:r>
            <a:endParaRPr lang="en-US" altLang="es-CO"/>
          </a:p>
        </p:txBody>
      </p:sp>
    </p:spTree>
    <p:extLst>
      <p:ext uri="{BB962C8B-B14F-4D97-AF65-F5344CB8AC3E}">
        <p14:creationId xmlns:p14="http://schemas.microsoft.com/office/powerpoint/2010/main" val="151856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712373"/>
            <a:chOff x="0" y="0"/>
            <a:chExt cx="9144000" cy="50342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0339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3799" y="4181924"/>
              <a:ext cx="3160199" cy="585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9804" y="3541723"/>
              <a:ext cx="2469220" cy="792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A040EFC-1B7D-4CBF-9E5C-4271DEE73420}"/>
              </a:ext>
            </a:extLst>
          </p:cNvPr>
          <p:cNvSpPr/>
          <p:nvPr/>
        </p:nvSpPr>
        <p:spPr>
          <a:xfrm>
            <a:off x="344556" y="573155"/>
            <a:ext cx="11502887" cy="57116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6D745D7-1124-460B-8CB5-7E03951C3695}"/>
              </a:ext>
            </a:extLst>
          </p:cNvPr>
          <p:cNvSpPr txBox="1">
            <a:spLocks/>
          </p:cNvSpPr>
          <p:nvPr/>
        </p:nvSpPr>
        <p:spPr>
          <a:xfrm>
            <a:off x="1219200" y="927307"/>
            <a:ext cx="9753600" cy="7159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CATEGORIA CONSOLAS</a:t>
            </a:r>
          </a:p>
          <a:p>
            <a:pPr algn="ctr"/>
            <a:endParaRPr lang="es-CO" dirty="0">
              <a:solidFill>
                <a:schemeClr val="accent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7F8997-C3B7-4279-98CD-45135656A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49" y="1731257"/>
            <a:ext cx="11288700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3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BC80CB3-A277-4000-BBAA-D7C68D80F50E}"/>
              </a:ext>
            </a:extLst>
          </p:cNvPr>
          <p:cNvSpPr/>
          <p:nvPr/>
        </p:nvSpPr>
        <p:spPr>
          <a:xfrm>
            <a:off x="198782" y="573156"/>
            <a:ext cx="11502887" cy="57116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5D01B30-D2A2-46E2-9699-37568DAD5055}"/>
              </a:ext>
            </a:extLst>
          </p:cNvPr>
          <p:cNvSpPr txBox="1">
            <a:spLocks/>
          </p:cNvSpPr>
          <p:nvPr/>
        </p:nvSpPr>
        <p:spPr>
          <a:xfrm>
            <a:off x="1219200" y="927307"/>
            <a:ext cx="9753600" cy="7159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CATEGORIA ACCESORIOS</a:t>
            </a:r>
          </a:p>
          <a:p>
            <a:pPr algn="ctr"/>
            <a:endParaRPr lang="es-CO" dirty="0">
              <a:solidFill>
                <a:schemeClr val="accent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C2CD-F860-407C-8D1B-BA1E8F20B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8" y="1643269"/>
            <a:ext cx="11202963" cy="411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83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F4B497C-8883-40AD-98AB-5F084538DE6D}"/>
              </a:ext>
            </a:extLst>
          </p:cNvPr>
          <p:cNvSpPr/>
          <p:nvPr/>
        </p:nvSpPr>
        <p:spPr>
          <a:xfrm>
            <a:off x="198782" y="573156"/>
            <a:ext cx="11502887" cy="57116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4E0D574-B8EA-492E-AE5A-A931ADD1F14D}"/>
              </a:ext>
            </a:extLst>
          </p:cNvPr>
          <p:cNvSpPr txBox="1">
            <a:spLocks/>
          </p:cNvSpPr>
          <p:nvPr/>
        </p:nvSpPr>
        <p:spPr>
          <a:xfrm>
            <a:off x="1219200" y="927307"/>
            <a:ext cx="9753600" cy="7159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CARRITO</a:t>
            </a:r>
          </a:p>
          <a:p>
            <a:pPr algn="ctr"/>
            <a:endParaRPr lang="es-CO" dirty="0">
              <a:solidFill>
                <a:schemeClr val="accent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9087BE-F3BF-4865-8670-41A8F0950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1" y="1876208"/>
            <a:ext cx="10983858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36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95E0606-E618-41C4-80A3-AEDBE71ADDCB}"/>
              </a:ext>
            </a:extLst>
          </p:cNvPr>
          <p:cNvSpPr/>
          <p:nvPr/>
        </p:nvSpPr>
        <p:spPr>
          <a:xfrm>
            <a:off x="198782" y="573156"/>
            <a:ext cx="11502887" cy="57116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55BA6CC-2424-4201-9461-9D3E2C07F0E3}"/>
              </a:ext>
            </a:extLst>
          </p:cNvPr>
          <p:cNvSpPr txBox="1">
            <a:spLocks/>
          </p:cNvSpPr>
          <p:nvPr/>
        </p:nvSpPr>
        <p:spPr>
          <a:xfrm>
            <a:off x="1219200" y="1404384"/>
            <a:ext cx="9753600" cy="29025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MX" dirty="0">
              <a:solidFill>
                <a:schemeClr val="accent1">
                  <a:lumMod val="50000"/>
                </a:schemeClr>
              </a:solidFill>
              <a:latin typeface="Bauhaus 93" panose="04030905020B02020C02" pitchFamily="82" charset="0"/>
            </a:endParaRPr>
          </a:p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MUCHAS GRACIAS</a:t>
            </a:r>
          </a:p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POR</a:t>
            </a:r>
          </a:p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SU ATENCIÓN</a:t>
            </a:r>
            <a:endParaRPr lang="es-CO" dirty="0">
              <a:solidFill>
                <a:schemeClr val="accent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888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471149" cy="21399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56034" y="5940863"/>
            <a:ext cx="2388497" cy="45778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7102997-3FD7-43B9-B828-6ED87B38E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093" y="2281660"/>
            <a:ext cx="4116986" cy="41169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9">
            <a:extLst>
              <a:ext uri="{FF2B5EF4-FFF2-40B4-BE49-F238E27FC236}">
                <a16:creationId xmlns:a16="http://schemas.microsoft.com/office/drawing/2014/main" id="{B73F8EDA-E514-4C04-B6C4-28E93BEA292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524000" y="4144617"/>
            <a:ext cx="9144000" cy="19812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s-CO" altLang="es-CO" dirty="0">
              <a:solidFill>
                <a:srgbClr val="5F5F5F"/>
              </a:solidFill>
            </a:endParaRPr>
          </a:p>
        </p:txBody>
      </p:sp>
      <p:sp>
        <p:nvSpPr>
          <p:cNvPr id="2051" name="Rectangle 5">
            <a:extLst>
              <a:ext uri="{FF2B5EF4-FFF2-40B4-BE49-F238E27FC236}">
                <a16:creationId xmlns:a16="http://schemas.microsoft.com/office/drawing/2014/main" id="{2F5BE488-E6C2-4952-94F0-F4A9E0DD54E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652591" y="4114800"/>
            <a:ext cx="4230756" cy="7620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/>
            <a:r>
              <a:rPr lang="en-US" altLang="es-CO" sz="4000" dirty="0">
                <a:solidFill>
                  <a:schemeClr val="tx1"/>
                </a:solidFill>
              </a:rPr>
              <a:t>STAR TECHNOLOGY</a:t>
            </a:r>
            <a:endParaRPr lang="ru-RU" altLang="es-CO" sz="4000" dirty="0">
              <a:solidFill>
                <a:schemeClr val="tx1"/>
              </a:solidFill>
            </a:endParaRPr>
          </a:p>
        </p:txBody>
      </p:sp>
      <p:sp>
        <p:nvSpPr>
          <p:cNvPr id="2052" name="Rectangle 8">
            <a:extLst>
              <a:ext uri="{FF2B5EF4-FFF2-40B4-BE49-F238E27FC236}">
                <a16:creationId xmlns:a16="http://schemas.microsoft.com/office/drawing/2014/main" id="{D054C519-BD3F-4CEA-B0A9-2C0E5E16F8F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056782" y="5257800"/>
            <a:ext cx="3422374" cy="5334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/>
            <a:r>
              <a:rPr lang="en-US" altLang="es-CO" dirty="0">
                <a:solidFill>
                  <a:schemeClr val="accent5">
                    <a:lumMod val="75000"/>
                  </a:schemeClr>
                </a:solidFill>
              </a:rPr>
              <a:t>Proyecto E-</a:t>
            </a:r>
            <a:r>
              <a:rPr lang="en-US" altLang="es-CO" dirty="0" err="1">
                <a:solidFill>
                  <a:schemeClr val="accent5">
                    <a:lumMod val="75000"/>
                  </a:schemeClr>
                </a:solidFill>
              </a:rPr>
              <a:t>commerse</a:t>
            </a:r>
            <a:endParaRPr lang="ru-RU" alt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EA37143-8848-40DE-85D0-06013DFC2DFE}"/>
              </a:ext>
            </a:extLst>
          </p:cNvPr>
          <p:cNvSpPr/>
          <p:nvPr/>
        </p:nvSpPr>
        <p:spPr>
          <a:xfrm>
            <a:off x="5080337" y="2011882"/>
            <a:ext cx="2031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s-CO" sz="3200" dirty="0">
                <a:solidFill>
                  <a:schemeClr val="accent5">
                    <a:lumMod val="10000"/>
                  </a:schemeClr>
                </a:solidFill>
                <a:latin typeface="Britannic Bold" panose="020B0903060703020204" pitchFamily="34" charset="0"/>
              </a:rPr>
              <a:t>PRESENTA</a:t>
            </a:r>
            <a:endParaRPr lang="ru-RU" altLang="es-CO" sz="3200" dirty="0">
              <a:solidFill>
                <a:schemeClr val="accent5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7E5A5-8E2D-4EE9-AA2E-1B2BF0E2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79" y="145430"/>
            <a:ext cx="9753600" cy="715962"/>
          </a:xfrm>
        </p:spPr>
        <p:txBody>
          <a:bodyPr/>
          <a:lstStyle/>
          <a:p>
            <a:pPr algn="ctr"/>
            <a:r>
              <a:rPr lang="es-MX" dirty="0">
                <a:solidFill>
                  <a:schemeClr val="accent4">
                    <a:lumMod val="50000"/>
                  </a:schemeClr>
                </a:solidFill>
                <a:latin typeface="MingLiU_HKSCS-ExtB" panose="02020500000000000000" pitchFamily="18" charset="-120"/>
                <a:ea typeface="MingLiU_HKSCS-ExtB" panose="02020500000000000000" pitchFamily="18" charset="-120"/>
              </a:rPr>
              <a:t>GRUPO DE TRABAJO</a:t>
            </a:r>
            <a:endParaRPr lang="es-CO" dirty="0">
              <a:solidFill>
                <a:schemeClr val="accent4">
                  <a:lumMod val="50000"/>
                </a:schemeClr>
              </a:solidFill>
              <a:latin typeface="MingLiU_HKSCS-ExtB" panose="02020500000000000000" pitchFamily="18" charset="-120"/>
              <a:ea typeface="MingLiU_HKSCS-ExtB" panose="02020500000000000000" pitchFamily="18" charset="-120"/>
            </a:endParaRPr>
          </a:p>
        </p:txBody>
      </p:sp>
      <p:graphicFrame>
        <p:nvGraphicFramePr>
          <p:cNvPr id="13" name="Marcador de contenido 12">
            <a:extLst>
              <a:ext uri="{FF2B5EF4-FFF2-40B4-BE49-F238E27FC236}">
                <a16:creationId xmlns:a16="http://schemas.microsoft.com/office/drawing/2014/main" id="{CDB97DB3-64F1-4F26-B1EB-365F10ECC2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6645548"/>
              </p:ext>
            </p:extLst>
          </p:nvPr>
        </p:nvGraphicFramePr>
        <p:xfrm>
          <a:off x="4453634" y="1475047"/>
          <a:ext cx="2105025" cy="254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439FFEBF-2E43-473F-BBF1-279E610A3D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9040459"/>
              </p:ext>
            </p:extLst>
          </p:nvPr>
        </p:nvGraphicFramePr>
        <p:xfrm>
          <a:off x="592005" y="712306"/>
          <a:ext cx="2619375" cy="2461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AD0D1ACE-0809-4E3A-8E52-DDE1BE84A3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3080389"/>
              </p:ext>
            </p:extLst>
          </p:nvPr>
        </p:nvGraphicFramePr>
        <p:xfrm>
          <a:off x="8074554" y="1064745"/>
          <a:ext cx="2619375" cy="2380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47784D3F-7E1B-4192-AB66-E69EE5E5C8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4261493"/>
              </p:ext>
            </p:extLst>
          </p:nvPr>
        </p:nvGraphicFramePr>
        <p:xfrm>
          <a:off x="7989517" y="3833486"/>
          <a:ext cx="1938705" cy="2248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23" name="CuadroTexto 22">
            <a:extLst>
              <a:ext uri="{FF2B5EF4-FFF2-40B4-BE49-F238E27FC236}">
                <a16:creationId xmlns:a16="http://schemas.microsoft.com/office/drawing/2014/main" id="{74A45061-C6F8-4D85-98B1-B9F4E58AFBBB}"/>
              </a:ext>
            </a:extLst>
          </p:cNvPr>
          <p:cNvSpPr txBox="1"/>
          <p:nvPr/>
        </p:nvSpPr>
        <p:spPr>
          <a:xfrm>
            <a:off x="519345" y="3142647"/>
            <a:ext cx="322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0" i="0" dirty="0">
                <a:solidFill>
                  <a:schemeClr val="accent4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Desarrollador Backend</a:t>
            </a:r>
            <a:endParaRPr lang="es-CO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ADF841E-B318-4341-8A13-A19ECFE93062}"/>
              </a:ext>
            </a:extLst>
          </p:cNvPr>
          <p:cNvSpPr/>
          <p:nvPr/>
        </p:nvSpPr>
        <p:spPr>
          <a:xfrm>
            <a:off x="1038479" y="6081787"/>
            <a:ext cx="2992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0" i="0" dirty="0">
                <a:solidFill>
                  <a:schemeClr val="accent4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Desarrolladora Frontend</a:t>
            </a:r>
            <a:endParaRPr lang="es-CO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ABA56FE-D396-407E-8FE9-CF93C449C7FC}"/>
              </a:ext>
            </a:extLst>
          </p:cNvPr>
          <p:cNvSpPr txBox="1"/>
          <p:nvPr/>
        </p:nvSpPr>
        <p:spPr>
          <a:xfrm>
            <a:off x="8074554" y="3330311"/>
            <a:ext cx="322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0" i="0" dirty="0">
                <a:solidFill>
                  <a:schemeClr val="accent4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Desarrollador Backend</a:t>
            </a:r>
            <a:endParaRPr lang="es-CO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754B3FA-C99F-461B-A6EA-E7350F7D579F}"/>
              </a:ext>
            </a:extLst>
          </p:cNvPr>
          <p:cNvSpPr/>
          <p:nvPr/>
        </p:nvSpPr>
        <p:spPr>
          <a:xfrm>
            <a:off x="4865177" y="4002158"/>
            <a:ext cx="1555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solidFill>
                  <a:schemeClr val="accent4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Maquetador</a:t>
            </a:r>
            <a:endParaRPr lang="es-CO" dirty="0">
              <a:solidFill>
                <a:schemeClr val="accent4">
                  <a:lumMod val="50000"/>
                </a:schemeClr>
              </a:solidFill>
            </a:endParaRPr>
          </a:p>
        </p:txBody>
      </p:sp>
      <p:graphicFrame>
        <p:nvGraphicFramePr>
          <p:cNvPr id="27" name="Diagrama 26">
            <a:extLst>
              <a:ext uri="{FF2B5EF4-FFF2-40B4-BE49-F238E27FC236}">
                <a16:creationId xmlns:a16="http://schemas.microsoft.com/office/drawing/2014/main" id="{8D86D90B-D382-4FF9-B13C-F1D1066753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3905662"/>
              </p:ext>
            </p:extLst>
          </p:nvPr>
        </p:nvGraphicFramePr>
        <p:xfrm>
          <a:off x="935165" y="3833485"/>
          <a:ext cx="2788784" cy="2312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28" name="Rectángulo 27">
            <a:extLst>
              <a:ext uri="{FF2B5EF4-FFF2-40B4-BE49-F238E27FC236}">
                <a16:creationId xmlns:a16="http://schemas.microsoft.com/office/drawing/2014/main" id="{6BC9C2F7-B88A-4FE3-8FAE-2F2296A4D7CE}"/>
              </a:ext>
            </a:extLst>
          </p:cNvPr>
          <p:cNvSpPr/>
          <p:nvPr/>
        </p:nvSpPr>
        <p:spPr>
          <a:xfrm>
            <a:off x="7485661" y="6021925"/>
            <a:ext cx="2858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0" i="0" dirty="0">
                <a:solidFill>
                  <a:schemeClr val="accent4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Desarrollador Frontend</a:t>
            </a:r>
            <a:endParaRPr lang="es-CO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048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9012F92C-D567-4ED8-B1F1-C79E706B66EF}"/>
              </a:ext>
            </a:extLst>
          </p:cNvPr>
          <p:cNvSpPr/>
          <p:nvPr/>
        </p:nvSpPr>
        <p:spPr>
          <a:xfrm>
            <a:off x="344556" y="573155"/>
            <a:ext cx="11502887" cy="57116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A8A357-9374-4DB1-9373-FAE78D51A749}"/>
              </a:ext>
            </a:extLst>
          </p:cNvPr>
          <p:cNvSpPr txBox="1">
            <a:spLocks/>
          </p:cNvSpPr>
          <p:nvPr/>
        </p:nvSpPr>
        <p:spPr>
          <a:xfrm>
            <a:off x="1219200" y="927307"/>
            <a:ext cx="9753600" cy="7159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solidFill>
                  <a:schemeClr val="tx1">
                    <a:lumMod val="50000"/>
                  </a:schemeClr>
                </a:solidFill>
                <a:latin typeface="Bauhaus 93" panose="04030905020B02020C02" pitchFamily="82" charset="0"/>
              </a:rPr>
              <a:t>DESCRIPCION DEL PROYECTO</a:t>
            </a:r>
            <a:endParaRPr lang="es-CO" dirty="0">
              <a:solidFill>
                <a:schemeClr val="tx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09A327F-40D9-4D11-BBF1-98A16CB43590}"/>
              </a:ext>
            </a:extLst>
          </p:cNvPr>
          <p:cNvSpPr txBox="1">
            <a:spLocks noChangeArrowheads="1"/>
          </p:cNvSpPr>
          <p:nvPr/>
        </p:nvSpPr>
        <p:spPr>
          <a:xfrm>
            <a:off x="1219200" y="1871353"/>
            <a:ext cx="3869635" cy="1329562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es-CO" sz="4000">
                <a:solidFill>
                  <a:schemeClr val="tx1">
                    <a:lumMod val="50000"/>
                  </a:schemeClr>
                </a:solidFill>
                <a:latin typeface="Algerian" panose="04020705040A02060702" pitchFamily="82" charset="0"/>
              </a:rPr>
              <a:t>STAR TECHNOLOGY</a:t>
            </a:r>
            <a:endParaRPr lang="en-US" altLang="es-CO" sz="4000" dirty="0">
              <a:solidFill>
                <a:schemeClr val="tx1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76BD119-F28C-437B-A827-41D946196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90" y="1871353"/>
            <a:ext cx="5336499" cy="360909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9B6ECB0-CD56-4673-AF50-2159DF935EE4}"/>
              </a:ext>
            </a:extLst>
          </p:cNvPr>
          <p:cNvSpPr/>
          <p:nvPr/>
        </p:nvSpPr>
        <p:spPr>
          <a:xfrm>
            <a:off x="584616" y="3428999"/>
            <a:ext cx="551138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altLang="es-CO" sz="2200" dirty="0">
                <a:solidFill>
                  <a:schemeClr val="tx1">
                    <a:lumMod val="50000"/>
                  </a:schemeClr>
                </a:solidFill>
              </a:rPr>
              <a:t>Es una pagina de comercio digital creada para satisfacer los gustos de las personas que la visitan, esta direccionada a la tecnología brindándoles a nuestros visitantes lo mas reciente en sus artículos, cuenta con Pago Seguro y Asesorías de compra</a:t>
            </a:r>
            <a:r>
              <a:rPr lang="es-CO" altLang="es-CO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7376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84D74-CE20-424E-B9CA-E264BF521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chemeClr val="accent4">
                    <a:lumMod val="50000"/>
                  </a:schemeClr>
                </a:solidFill>
              </a:rPr>
              <a:t>Objetivo principal</a:t>
            </a:r>
            <a:endParaRPr lang="es-CO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01F133-C8CD-4442-82F4-C23F5BEE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319" y="2331524"/>
            <a:ext cx="6162261" cy="2286001"/>
          </a:xfrm>
        </p:spPr>
        <p:txBody>
          <a:bodyPr/>
          <a:lstStyle/>
          <a:p>
            <a:pPr marL="0" indent="0">
              <a:buNone/>
            </a:pPr>
            <a:r>
              <a:rPr lang="es-MX" sz="2400" dirty="0">
                <a:solidFill>
                  <a:schemeClr val="accent4">
                    <a:lumMod val="50000"/>
                  </a:schemeClr>
                </a:solidFill>
              </a:rPr>
              <a:t>El E-</a:t>
            </a:r>
            <a:r>
              <a:rPr lang="es-MX" sz="2400" dirty="0" err="1">
                <a:solidFill>
                  <a:schemeClr val="accent4">
                    <a:lumMod val="50000"/>
                  </a:schemeClr>
                </a:solidFill>
              </a:rPr>
              <a:t>commerse</a:t>
            </a:r>
            <a:r>
              <a:rPr lang="es-MX" sz="2400" dirty="0">
                <a:solidFill>
                  <a:schemeClr val="accent4">
                    <a:lumMod val="50000"/>
                  </a:schemeClr>
                </a:solidFill>
              </a:rPr>
              <a:t> representa una nueva oportunidad de negocio para las empresas ya que, con la expansión del Internet y la aparición de nuevas tecnologías las estrategias de relacionamiento entre las empresas y los clientes están cambiando, trayendo consigo un sin fin de oportunidades para lograr un mejor posicionamiento de marca y una relación a largo plazo con sus usuarios. </a:t>
            </a:r>
            <a:endParaRPr lang="es-CO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FFC401-BE37-479D-BAD0-F0612792C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014" y="2362201"/>
            <a:ext cx="2133598" cy="21335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D1FED8A-2C1C-48D3-9BAA-F6B576AF7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31" y="4513564"/>
            <a:ext cx="2351456" cy="156763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1E8B6B8-C5B3-47A0-9B37-E1E9389D7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612" y="2379966"/>
            <a:ext cx="2381023" cy="20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27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337209D4-CD9A-44DC-8B70-1B879BCD2F6E}"/>
              </a:ext>
            </a:extLst>
          </p:cNvPr>
          <p:cNvSpPr/>
          <p:nvPr/>
        </p:nvSpPr>
        <p:spPr>
          <a:xfrm>
            <a:off x="344556" y="573155"/>
            <a:ext cx="11622157" cy="59204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75DCCC-BE23-48B3-94DF-BB69088954BB}"/>
              </a:ext>
            </a:extLst>
          </p:cNvPr>
          <p:cNvSpPr txBox="1">
            <a:spLocks/>
          </p:cNvSpPr>
          <p:nvPr/>
        </p:nvSpPr>
        <p:spPr>
          <a:xfrm>
            <a:off x="1219200" y="927307"/>
            <a:ext cx="9753600" cy="7159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Interfaz HOME</a:t>
            </a:r>
          </a:p>
          <a:p>
            <a:pPr algn="ctr"/>
            <a:endParaRPr lang="es-CO" dirty="0">
              <a:solidFill>
                <a:schemeClr val="accent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6B116E0-6484-4467-8B7A-D785EA745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1895061"/>
            <a:ext cx="11317357" cy="442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32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AE515D6-9ECE-4F89-A4E2-ABEFF0E20777}"/>
              </a:ext>
            </a:extLst>
          </p:cNvPr>
          <p:cNvSpPr/>
          <p:nvPr/>
        </p:nvSpPr>
        <p:spPr>
          <a:xfrm>
            <a:off x="344556" y="573155"/>
            <a:ext cx="11502887" cy="57116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42AF982-3F9B-48AE-95CE-A1E94F58A6A8}"/>
              </a:ext>
            </a:extLst>
          </p:cNvPr>
          <p:cNvSpPr txBox="1">
            <a:spLocks/>
          </p:cNvSpPr>
          <p:nvPr/>
        </p:nvSpPr>
        <p:spPr>
          <a:xfrm>
            <a:off x="1219200" y="927307"/>
            <a:ext cx="9753600" cy="7159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CATEGORIA MOVILES</a:t>
            </a:r>
          </a:p>
          <a:p>
            <a:pPr algn="ctr"/>
            <a:endParaRPr lang="es-CO" dirty="0">
              <a:solidFill>
                <a:schemeClr val="accent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568245-D974-4CEA-9D27-150A29FF6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7" y="1762539"/>
            <a:ext cx="10936226" cy="42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56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CBB5359-8449-4B43-A10E-222BE506262D}"/>
              </a:ext>
            </a:extLst>
          </p:cNvPr>
          <p:cNvSpPr/>
          <p:nvPr/>
        </p:nvSpPr>
        <p:spPr>
          <a:xfrm>
            <a:off x="344556" y="573155"/>
            <a:ext cx="11502887" cy="57116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53A3C7C-62B0-4E7B-B6E0-52594EEDF3DA}"/>
              </a:ext>
            </a:extLst>
          </p:cNvPr>
          <p:cNvSpPr txBox="1">
            <a:spLocks/>
          </p:cNvSpPr>
          <p:nvPr/>
        </p:nvSpPr>
        <p:spPr>
          <a:xfrm>
            <a:off x="1219200" y="927307"/>
            <a:ext cx="9753600" cy="7159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CATEGORIA PORTATILES</a:t>
            </a:r>
          </a:p>
          <a:p>
            <a:pPr algn="ctr"/>
            <a:endParaRPr lang="es-CO" dirty="0">
              <a:solidFill>
                <a:schemeClr val="accent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E77316-E163-4DB2-9210-4665EC808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2" y="1643268"/>
            <a:ext cx="10650436" cy="447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757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werpoint-template-24">
  <a:themeElements>
    <a:clrScheme name="">
      <a:dk1>
        <a:srgbClr val="5F5F5F"/>
      </a:dk1>
      <a:lt1>
        <a:srgbClr val="FFFFFF"/>
      </a:lt1>
      <a:dk2>
        <a:srgbClr val="FFFFFF"/>
      </a:dk2>
      <a:lt2>
        <a:srgbClr val="820044"/>
      </a:lt2>
      <a:accent1>
        <a:srgbClr val="E70303"/>
      </a:accent1>
      <a:accent2>
        <a:srgbClr val="F96F1C"/>
      </a:accent2>
      <a:accent3>
        <a:srgbClr val="FFFFFF"/>
      </a:accent3>
      <a:accent4>
        <a:srgbClr val="505050"/>
      </a:accent4>
      <a:accent5>
        <a:srgbClr val="F1AAAA"/>
      </a:accent5>
      <a:accent6>
        <a:srgbClr val="E26418"/>
      </a:accent6>
      <a:hlink>
        <a:srgbClr val="BD0345"/>
      </a:hlink>
      <a:folHlink>
        <a:srgbClr val="660033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FBB240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FE564C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BB2A32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E84A25"/>
        </a:lt2>
        <a:accent1>
          <a:srgbClr val="ED6A24"/>
        </a:accent1>
        <a:accent2>
          <a:srgbClr val="F99E1C"/>
        </a:accent2>
        <a:accent3>
          <a:srgbClr val="FFFFFF"/>
        </a:accent3>
        <a:accent4>
          <a:srgbClr val="404040"/>
        </a:accent4>
        <a:accent5>
          <a:srgbClr val="F4B9AC"/>
        </a:accent5>
        <a:accent6>
          <a:srgbClr val="E28F18"/>
        </a:accent6>
        <a:hlink>
          <a:srgbClr val="F1B54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B92D14"/>
        </a:lt2>
        <a:accent1>
          <a:srgbClr val="D34E13"/>
        </a:accent1>
        <a:accent2>
          <a:srgbClr val="DC9009"/>
        </a:accent2>
        <a:accent3>
          <a:srgbClr val="FFFFFF"/>
        </a:accent3>
        <a:accent4>
          <a:srgbClr val="404040"/>
        </a:accent4>
        <a:accent5>
          <a:srgbClr val="E6B2AA"/>
        </a:accent5>
        <a:accent6>
          <a:srgbClr val="C78207"/>
        </a:accent6>
        <a:hlink>
          <a:srgbClr val="EEC63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AE6310"/>
        </a:lt2>
        <a:accent1>
          <a:srgbClr val="E79613"/>
        </a:accent1>
        <a:accent2>
          <a:srgbClr val="E1720D"/>
        </a:accent2>
        <a:accent3>
          <a:srgbClr val="FFFFFF"/>
        </a:accent3>
        <a:accent4>
          <a:srgbClr val="404040"/>
        </a:accent4>
        <a:accent5>
          <a:srgbClr val="F1C9AA"/>
        </a:accent5>
        <a:accent6>
          <a:srgbClr val="CC670B"/>
        </a:accent6>
        <a:hlink>
          <a:srgbClr val="C6470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AF5612"/>
        </a:lt2>
        <a:accent1>
          <a:srgbClr val="CB882F"/>
        </a:accent1>
        <a:accent2>
          <a:srgbClr val="E7C432"/>
        </a:accent2>
        <a:accent3>
          <a:srgbClr val="FFFFFF"/>
        </a:accent3>
        <a:accent4>
          <a:srgbClr val="404040"/>
        </a:accent4>
        <a:accent5>
          <a:srgbClr val="E2C3AD"/>
        </a:accent5>
        <a:accent6>
          <a:srgbClr val="D1B12C"/>
        </a:accent6>
        <a:hlink>
          <a:srgbClr val="EECA3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9A5E40"/>
        </a:lt2>
        <a:accent1>
          <a:srgbClr val="AE7750"/>
        </a:accent1>
        <a:accent2>
          <a:srgbClr val="C08D60"/>
        </a:accent2>
        <a:accent3>
          <a:srgbClr val="FFFFFF"/>
        </a:accent3>
        <a:accent4>
          <a:srgbClr val="404040"/>
        </a:accent4>
        <a:accent5>
          <a:srgbClr val="D3BDB3"/>
        </a:accent5>
        <a:accent6>
          <a:srgbClr val="AE7F56"/>
        </a:accent6>
        <a:hlink>
          <a:srgbClr val="CCA47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D1BB77"/>
        </a:lt2>
        <a:accent1>
          <a:srgbClr val="DBBA87"/>
        </a:accent1>
        <a:accent2>
          <a:srgbClr val="E0B265"/>
        </a:accent2>
        <a:accent3>
          <a:srgbClr val="FFFFFF"/>
        </a:accent3>
        <a:accent4>
          <a:srgbClr val="404040"/>
        </a:accent4>
        <a:accent5>
          <a:srgbClr val="EAD9C3"/>
        </a:accent5>
        <a:accent6>
          <a:srgbClr val="CBA15B"/>
        </a:accent6>
        <a:hlink>
          <a:srgbClr val="E9C27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2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3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3D3D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4">
        <a:dk1>
          <a:srgbClr val="FFFFFF"/>
        </a:dk1>
        <a:lt1>
          <a:srgbClr val="FFFFFF"/>
        </a:lt1>
        <a:dk2>
          <a:srgbClr val="FFFFFF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DADADA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5">
        <a:dk1>
          <a:srgbClr val="FFFFFF"/>
        </a:dk1>
        <a:lt1>
          <a:srgbClr val="FFFFFF"/>
        </a:lt1>
        <a:dk2>
          <a:srgbClr val="FFFFFF"/>
        </a:dk2>
        <a:lt2>
          <a:srgbClr val="55A6FE"/>
        </a:lt2>
        <a:accent1>
          <a:srgbClr val="71BBFF"/>
        </a:accent1>
        <a:accent2>
          <a:srgbClr val="74CCFF"/>
        </a:accent2>
        <a:accent3>
          <a:srgbClr val="FFFFFF"/>
        </a:accent3>
        <a:accent4>
          <a:srgbClr val="DADADA"/>
        </a:accent4>
        <a:accent5>
          <a:srgbClr val="BBDAFF"/>
        </a:accent5>
        <a:accent6>
          <a:srgbClr val="68B9E7"/>
        </a:accent6>
        <a:hlink>
          <a:srgbClr val="94D8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6">
        <a:dk1>
          <a:srgbClr val="FFFFFF"/>
        </a:dk1>
        <a:lt1>
          <a:srgbClr val="FFFFFF"/>
        </a:lt1>
        <a:dk2>
          <a:srgbClr val="FFFFFF"/>
        </a:dk2>
        <a:lt2>
          <a:srgbClr val="4BA1FF"/>
        </a:lt2>
        <a:accent1>
          <a:srgbClr val="5DB2FF"/>
        </a:accent1>
        <a:accent2>
          <a:srgbClr val="65C8FF"/>
        </a:accent2>
        <a:accent3>
          <a:srgbClr val="FFFFFF"/>
        </a:accent3>
        <a:accent4>
          <a:srgbClr val="DADADA"/>
        </a:accent4>
        <a:accent5>
          <a:srgbClr val="B6D5FF"/>
        </a:accent5>
        <a:accent6>
          <a:srgbClr val="5BB5E7"/>
        </a:accent6>
        <a:hlink>
          <a:srgbClr val="87E1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121</Words>
  <Application>Microsoft Office PowerPoint</Application>
  <PresentationFormat>Panorámica</PresentationFormat>
  <Paragraphs>30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25" baseType="lpstr">
      <vt:lpstr>MingLiU_HKSCS-ExtB</vt:lpstr>
      <vt:lpstr>Algerian</vt:lpstr>
      <vt:lpstr>Arial</vt:lpstr>
      <vt:lpstr>Bauhaus 93</vt:lpstr>
      <vt:lpstr>Britannic Bold</vt:lpstr>
      <vt:lpstr>Brush Script MT</vt:lpstr>
      <vt:lpstr>Calibri</vt:lpstr>
      <vt:lpstr>Calibri Light</vt:lpstr>
      <vt:lpstr>Microsoft Sans Serif</vt:lpstr>
      <vt:lpstr>Verdana</vt:lpstr>
      <vt:lpstr>Tema de Office</vt:lpstr>
      <vt:lpstr>powerpoint-template-24</vt:lpstr>
      <vt:lpstr>Presentación de PowerPoint</vt:lpstr>
      <vt:lpstr>Presentación de PowerPoint</vt:lpstr>
      <vt:lpstr>STAR TECHNOLOGY</vt:lpstr>
      <vt:lpstr>GRUPO DE TRABAJO</vt:lpstr>
      <vt:lpstr>Presentación de PowerPoint</vt:lpstr>
      <vt:lpstr>Objetivo principal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EDWARD LAITON ZARATE</dc:creator>
  <cp:lastModifiedBy>EDWARD LAITON ZARATE</cp:lastModifiedBy>
  <cp:revision>16</cp:revision>
  <dcterms:created xsi:type="dcterms:W3CDTF">2022-03-31T17:23:31Z</dcterms:created>
  <dcterms:modified xsi:type="dcterms:W3CDTF">2022-03-31T20:57:02Z</dcterms:modified>
</cp:coreProperties>
</file>